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7D21DC7-DBD0-4E91-BA21-007EA1F8189C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93265F4-FEE0-4EBC-AD80-83B6098D502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italbuzzing.yolasite.com/" TargetMode="Externa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sbizz123@hotmail.co.uk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1336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Capital buzzing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Documents and Settings\ELLISE AHMED!!\Desktop\view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3810000"/>
            <a:ext cx="3048000" cy="304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What capital buzzing is about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1">
                    <a:lumMod val="75000"/>
                  </a:schemeClr>
                </a:solidFill>
              </a:rPr>
              <a:t>Capital buzzing has the best music in UK the most popular music you can hang out and listen to the best hits. </a:t>
            </a:r>
            <a:endParaRPr lang="en-US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heel spokes="8"/>
    <p:sndAc>
      <p:stSnd>
        <p:snd r:embed="rId2" name="bomb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music we have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</a:t>
            </a:r>
          </a:p>
          <a:p>
            <a:r>
              <a:rPr lang="en-US" dirty="0" smtClean="0"/>
              <a:t>Jls</a:t>
            </a:r>
          </a:p>
          <a:p>
            <a:r>
              <a:rPr lang="en-US" dirty="0" smtClean="0"/>
              <a:t>One direction</a:t>
            </a:r>
          </a:p>
          <a:p>
            <a:r>
              <a:rPr lang="en-US" dirty="0" smtClean="0"/>
              <a:t>Connor Maynard </a:t>
            </a:r>
          </a:p>
          <a:p>
            <a:r>
              <a:rPr lang="en-US" dirty="0" smtClean="0"/>
              <a:t>Rihannah </a:t>
            </a:r>
          </a:p>
          <a:p>
            <a:r>
              <a:rPr lang="en-US" dirty="0" smtClean="0"/>
              <a:t>Beyonce</a:t>
            </a:r>
          </a:p>
          <a:p>
            <a:r>
              <a:rPr lang="en-US" dirty="0" smtClean="0"/>
              <a:t>ect</a:t>
            </a:r>
          </a:p>
        </p:txBody>
      </p:sp>
    </p:spTree>
  </p:cSld>
  <p:clrMapOvr>
    <a:masterClrMapping/>
  </p:clrMapOvr>
  <p:transition spd="slow">
    <p:split dir="in"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Contact us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out our website at</a:t>
            </a:r>
          </a:p>
          <a:p>
            <a:r>
              <a:rPr lang="en-US" dirty="0" smtClean="0">
                <a:hlinkClick r:id="rId3"/>
              </a:rPr>
              <a:t>www.capitalbuzzing.yolasite.com</a:t>
            </a:r>
            <a:endParaRPr lang="en-US" dirty="0" smtClean="0"/>
          </a:p>
          <a:p>
            <a:r>
              <a:rPr lang="en-US" dirty="0" smtClean="0"/>
              <a:t>Email us at</a:t>
            </a:r>
          </a:p>
          <a:p>
            <a:r>
              <a:rPr lang="en-US" dirty="0" smtClean="0">
                <a:hlinkClick r:id="rId4"/>
              </a:rPr>
              <a:t>dsbizz123@hotmail.co.uk</a:t>
            </a:r>
            <a:endParaRPr lang="en-US" dirty="0" smtClean="0"/>
          </a:p>
          <a:p>
            <a:r>
              <a:rPr lang="en-US" dirty="0" smtClean="0"/>
              <a:t>Follow us </a:t>
            </a:r>
          </a:p>
          <a:p>
            <a:r>
              <a:rPr lang="en-US" dirty="0" smtClean="0"/>
              <a:t>@capitalbuzzing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dissolve/>
    <p:sndAc>
      <p:stSnd>
        <p:snd r:embed="rId2" name="drumroll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solidFill>
                  <a:srgbClr val="7030A0"/>
                </a:solidFill>
              </a:rPr>
              <a:t>Thank you for watching our slide!!</a:t>
            </a:r>
            <a:endParaRPr lang="en-US" sz="8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>
    <p:wedge/>
    <p:sndAc>
      <p:stSnd>
        <p:snd r:embed="rId2" name="applause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21</TotalTime>
  <Words>67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Metro</vt:lpstr>
      <vt:lpstr>Capital buzzing</vt:lpstr>
      <vt:lpstr>What capital buzzing is about </vt:lpstr>
      <vt:lpstr>What music we have </vt:lpstr>
      <vt:lpstr>Contact us 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buzzing</dc:title>
  <dc:creator>ELLISE AHMED!!</dc:creator>
  <cp:lastModifiedBy>ELLISE AHMED!!</cp:lastModifiedBy>
  <cp:revision>3</cp:revision>
  <dcterms:created xsi:type="dcterms:W3CDTF">2012-09-30T15:09:03Z</dcterms:created>
  <dcterms:modified xsi:type="dcterms:W3CDTF">2012-09-30T15:30:13Z</dcterms:modified>
</cp:coreProperties>
</file>